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7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B1D-2205-4E8F-A866-2EFBE85731E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5E83-7D79-4BF3-AC34-798E9C2C5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B1D-2205-4E8F-A866-2EFBE85731E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5E83-7D79-4BF3-AC34-798E9C2C5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B1D-2205-4E8F-A866-2EFBE85731E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5E83-7D79-4BF3-AC34-798E9C2C5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B1D-2205-4E8F-A866-2EFBE85731E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5E83-7D79-4BF3-AC34-798E9C2C5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B1D-2205-4E8F-A866-2EFBE85731E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5E83-7D79-4BF3-AC34-798E9C2C5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B1D-2205-4E8F-A866-2EFBE85731E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5E83-7D79-4BF3-AC34-798E9C2C5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B1D-2205-4E8F-A866-2EFBE85731E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5E83-7D79-4BF3-AC34-798E9C2C5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B1D-2205-4E8F-A866-2EFBE85731E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5E83-7D79-4BF3-AC34-798E9C2C5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B1D-2205-4E8F-A866-2EFBE85731E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5E83-7D79-4BF3-AC34-798E9C2C5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B1D-2205-4E8F-A866-2EFBE85731E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5E83-7D79-4BF3-AC34-798E9C2C5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528B1D-2205-4E8F-A866-2EFBE85731E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765E83-7D79-4BF3-AC34-798E9C2C53D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528B1D-2205-4E8F-A866-2EFBE85731E6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765E83-7D79-4BF3-AC34-798E9C2C53D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2667000"/>
            <a:ext cx="7772400" cy="1470025"/>
          </a:xfrm>
        </p:spPr>
        <p:txBody>
          <a:bodyPr>
            <a:noAutofit/>
          </a:bodyPr>
          <a:lstStyle/>
          <a:p>
            <a:r>
              <a:rPr lang="en-US" sz="5400" b="1" dirty="0" smtClean="0"/>
              <a:t>The Grey Owl System</a:t>
            </a:r>
            <a:br>
              <a:rPr lang="en-US" sz="5400" b="1" dirty="0" smtClean="0"/>
            </a:br>
            <a:r>
              <a:rPr lang="en-US" sz="5400" b="1" dirty="0" smtClean="0"/>
              <a:t>In the </a:t>
            </a:r>
            <a:r>
              <a:rPr lang="en-US" sz="5400" b="1" dirty="0" err="1" smtClean="0"/>
              <a:t>Technion</a:t>
            </a:r>
            <a:r>
              <a:rPr lang="en-US" sz="5400" b="1" dirty="0"/>
              <a:t> 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Summary Symposium</a:t>
            </a:r>
            <a:br>
              <a:rPr lang="en-US" sz="5400" b="1" dirty="0" smtClean="0"/>
            </a:b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5400" b="1" dirty="0" smtClean="0"/>
              <a:t>2014</a:t>
            </a:r>
            <a:endParaRPr lang="en-US" sz="5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aerospace.technion.ac.il/wp-content/uploads/2014/11/F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639050" cy="50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aerospace.technion.ac.il/wp-content/uploads/2014/11/F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533400"/>
            <a:ext cx="7639050" cy="50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aerospace.technion.ac.il/wp-content/uploads/2014/11/F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457200"/>
            <a:ext cx="7639050" cy="50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aerospace.technion.ac.il/wp-content/uploads/2014/11/F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81000"/>
            <a:ext cx="7639050" cy="50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://aerospace.technion.ac.il/wp-content/uploads/2014/11/F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533400"/>
            <a:ext cx="7639050" cy="50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aerospace.technion.ac.il/wp-content/uploads/2014/11/F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85800"/>
            <a:ext cx="7639050" cy="50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aerospace.technion.ac.il/wp-content/uploads/2014/11/F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639050" cy="50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aerospace.technion.ac.il/wp-content/uploads/2014/11/F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609600"/>
            <a:ext cx="7639050" cy="50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aerospace.technion.ac.il/wp-content/uploads/2014/11/F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838200"/>
            <a:ext cx="7639050" cy="50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aerospace.technion.ac.il/wp-content/uploads/2014/11/F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762000"/>
            <a:ext cx="7639050" cy="50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aerospace.technion.ac.il/wp-content/uploads/2014/11/F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457200"/>
            <a:ext cx="7639050" cy="50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erospace.technion.ac.il/wp-content/uploads/2014/11/F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609600"/>
            <a:ext cx="7639050" cy="50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aerospace.technion.ac.il/wp-content/uploads/2014/11/F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639050" cy="50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aerospace.technion.ac.il/wp-content/uploads/2014/11/F3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457200"/>
            <a:ext cx="7639050" cy="50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erospace.technion.ac.il/wp-content/uploads/2014/11/F2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85800"/>
            <a:ext cx="7639050" cy="50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aerospace.technion.ac.il/wp-content/uploads/2014/11/F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457200"/>
            <a:ext cx="4114800" cy="6183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erospace.technion.ac.il/wp-content/uploads/2014/11/F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85800"/>
            <a:ext cx="7639050" cy="50958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4</Words>
  <Application>Microsoft Office PowerPoint</Application>
  <PresentationFormat>On-screen Show (4:3)</PresentationFormat>
  <Paragraphs>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The Grey Owl System In the Technion  Summary Symposium  2014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owner</cp:lastModifiedBy>
  <cp:revision>4</cp:revision>
  <dcterms:created xsi:type="dcterms:W3CDTF">2015-11-11T09:45:04Z</dcterms:created>
  <dcterms:modified xsi:type="dcterms:W3CDTF">2015-11-11T10:21:00Z</dcterms:modified>
</cp:coreProperties>
</file>