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BA2B-B4EF-49CB-824F-1A5FB1FD050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8E285-84BB-41D4-8321-58548EE9F2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The Grey Owl System </a:t>
            </a:r>
            <a:br>
              <a:rPr lang="en-US" sz="6600" b="1" dirty="0" smtClean="0"/>
            </a:br>
            <a:r>
              <a:rPr lang="en-US" sz="6600" b="1" dirty="0" smtClean="0"/>
              <a:t>In UVID Conference 2014</a:t>
            </a:r>
            <a:endParaRPr lang="en-US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erospace.technion.ac.il/wp-content/uploads/2014/09/UVID_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58275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erospace.technion.ac.il/wp-content/uploads/2014/09/UVID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667625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erospace.technion.ac.il/wp-content/uploads/2014/09/UVID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219200"/>
            <a:ext cx="9058275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erospace.technion.ac.il/wp-content/uploads/2014/09/UVID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838200"/>
            <a:ext cx="9048750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erospace.technion.ac.il/wp-content/uploads/2014/09/UVID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058275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erospace.technion.ac.il/wp-content/uploads/2014/09/UVID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erospace.technion.ac.il/wp-content/uploads/2014/09/UVID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629525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erospace.technion.ac.il/wp-content/uploads/2014/09/UVID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629525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erospace.technion.ac.il/wp-content/uploads/2014/09/UVID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629525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Grey Owl System  In UVID Conference 2014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Grey Owl System  In UVID Conference 2014</dc:title>
  <dc:creator>owner</dc:creator>
  <cp:lastModifiedBy>owner</cp:lastModifiedBy>
  <cp:revision>1</cp:revision>
  <dcterms:created xsi:type="dcterms:W3CDTF">2015-11-11T10:25:57Z</dcterms:created>
  <dcterms:modified xsi:type="dcterms:W3CDTF">2015-11-11T10:32:03Z</dcterms:modified>
</cp:coreProperties>
</file>